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25" d="100"/>
          <a:sy n="25" d="100"/>
        </p:scale>
        <p:origin x="8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3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83984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44" y="23812500"/>
            <a:ext cx="48021875" cy="550664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051718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031875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12104688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6449219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11328" y="20042188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03125" y="21828125"/>
            <a:ext cx="25499219" cy="61515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046757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031875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12104688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60938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6449219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11328" y="20042188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03125" y="21828125"/>
            <a:ext cx="25499219" cy="61515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3"/>
            <a:ext cx="49212500" cy="6151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234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688" y="3175000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 rotWithShape="1">
          <a:blip r:embed="rId7"/>
          <a:srcRect b="20382"/>
          <a:stretch/>
        </p:blipFill>
        <p:spPr>
          <a:xfrm>
            <a:off x="744141" y="4812109"/>
            <a:ext cx="24060547" cy="94753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5469" y="3373438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38672" y="4812109"/>
            <a:ext cx="23068359" cy="109636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59375" y="15974219"/>
            <a:ext cx="1492911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94531" y="17611328"/>
            <a:ext cx="23961328" cy="10963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3"/>
            <a:ext cx="49212500" cy="6151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234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688" y="3175000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141" y="4812109"/>
            <a:ext cx="24060547" cy="1195585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55469" y="3373438"/>
            <a:ext cx="14684375" cy="27781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38672" y="4812109"/>
            <a:ext cx="23068359" cy="109636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59375" y="15974219"/>
            <a:ext cx="1492911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94531" y="17611328"/>
            <a:ext cx="23961328" cy="10963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24219" y="5357813"/>
            <a:ext cx="15279687" cy="62507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01953" y="5357813"/>
            <a:ext cx="15279687" cy="100707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50" y="5357813"/>
            <a:ext cx="16718359" cy="139402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Macintosh PowerPoint</Application>
  <PresentationFormat>Custom</PresentationFormat>
  <Paragraphs>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2</cp:revision>
  <dcterms:created xsi:type="dcterms:W3CDTF">2022-04-01T23:04:59Z</dcterms:created>
  <dcterms:modified xsi:type="dcterms:W3CDTF">2022-04-01T23:06:16Z</dcterms:modified>
</cp:coreProperties>
</file>