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50800000" cy="28575000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 snapToObjects="1">
      <p:cViewPr varScale="1">
        <p:scale>
          <a:sx n="25" d="100"/>
          <a:sy n="25" d="100"/>
        </p:scale>
        <p:origin x="84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227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9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1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2.png"/><Relationship Id="rId5" Type="http://schemas.openxmlformats.org/officeDocument/2006/relationships/image" Target="../media/image38.png"/><Relationship Id="rId10" Type="http://schemas.openxmlformats.org/officeDocument/2006/relationships/image" Target="../media/image41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9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156" y="21083984"/>
            <a:ext cx="47426563" cy="838398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453" y="17660938"/>
            <a:ext cx="24944335" cy="297656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9063" y="23812500"/>
            <a:ext cx="48021875" cy="545703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96875" y="14287500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09375" y="12005469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98438" y="892969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49609" cy="649882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50" y="595313"/>
            <a:ext cx="49212500" cy="4812109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97266"/>
            <a:ext cx="50800000" cy="218777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28773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3125" y="446484"/>
            <a:ext cx="13493750" cy="297656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64063" y="3373438"/>
            <a:ext cx="14684375" cy="262929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48047" y="4812109"/>
            <a:ext cx="24755078" cy="10417969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0156" y="15775781"/>
            <a:ext cx="14684375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094" y="17214453"/>
            <a:ext cx="24110156" cy="10814844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08984" y="15775781"/>
            <a:ext cx="14684375" cy="2629297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342578" y="17214453"/>
            <a:ext cx="24110156" cy="102195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0417969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04688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2109" y="10269141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906" y="12055078"/>
            <a:ext cx="25499219" cy="6350000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53516" y="3175000"/>
            <a:ext cx="25400000" cy="6350000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61719" y="19149219"/>
            <a:ext cx="14684375" cy="2778125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953516" y="20935156"/>
            <a:ext cx="25499219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175742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04688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2109" y="9624219"/>
            <a:ext cx="14684375" cy="2480469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04687" y="11112500"/>
            <a:ext cx="25499219" cy="768945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61719" y="297656"/>
            <a:ext cx="14684375" cy="2480469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03906" y="1785938"/>
            <a:ext cx="25400000" cy="7491016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154688" y="18603516"/>
            <a:ext cx="12657612" cy="2480469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903906" y="20091797"/>
            <a:ext cx="25400000" cy="80863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175742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04688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2109" y="10269141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54297" y="12104688"/>
            <a:ext cx="25499219" cy="6350000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53516" y="3175000"/>
            <a:ext cx="25400000" cy="6350000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162500" y="18851563"/>
            <a:ext cx="14684375" cy="2778125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804688" y="20687109"/>
            <a:ext cx="25499219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948828" cy="4216797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88281" y="694531"/>
            <a:ext cx="22423438" cy="381992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4141" y="5159375"/>
            <a:ext cx="15279687" cy="471289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56641" y="5159375"/>
            <a:ext cx="12501563" cy="873125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8672" y="5159375"/>
            <a:ext cx="16718359" cy="65980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0849609" cy="16172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Macintosh PowerPoint</Application>
  <PresentationFormat>Custom</PresentationFormat>
  <Paragraphs>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Michael Simmons</cp:lastModifiedBy>
  <cp:revision>1</cp:revision>
  <dcterms:created xsi:type="dcterms:W3CDTF">2022-10-21T15:35:18Z</dcterms:created>
  <dcterms:modified xsi:type="dcterms:W3CDTF">2022-10-21T15:36:45Z</dcterms:modified>
</cp:coreProperties>
</file>