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2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2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614063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481210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6250781"/>
            <a:ext cx="24755078" cy="694531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4812109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4531" y="6250781"/>
            <a:ext cx="24110156" cy="64988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60938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4531" y="17214453"/>
            <a:ext cx="24110156" cy="6498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12551172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062" y="5159375"/>
            <a:ext cx="16718359" cy="148332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4141" y="5159375"/>
            <a:ext cx="15279687" cy="6598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1309687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14882813"/>
            <a:ext cx="2540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 rotWithShape="1">
          <a:blip r:embed="rId8"/>
          <a:srcRect b="33679"/>
          <a:stretch/>
        </p:blipFill>
        <p:spPr>
          <a:xfrm>
            <a:off x="24953516" y="3175000"/>
            <a:ext cx="25400000" cy="635000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1309687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14882813"/>
            <a:ext cx="2540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481210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6250781"/>
            <a:ext cx="24755078" cy="694531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4812109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4531" y="6250781"/>
            <a:ext cx="24110156" cy="64988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60938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4531" y="17214453"/>
            <a:ext cx="24110156" cy="6498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481210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7"/>
          <a:srcRect b="7857"/>
          <a:stretch/>
        </p:blipFill>
        <p:spPr>
          <a:xfrm>
            <a:off x="496094" y="6250782"/>
            <a:ext cx="24755078" cy="639961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4812109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4531" y="6250781"/>
            <a:ext cx="24110156" cy="64988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60938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4531" y="17214453"/>
            <a:ext cx="24110156" cy="6498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09" y="4812109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6250781"/>
            <a:ext cx="24755078" cy="694531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4812109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4531" y="6250781"/>
            <a:ext cx="24110156" cy="64988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60938" y="1577578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4531" y="17214453"/>
            <a:ext cx="24110156" cy="6498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Macintosh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2</cp:revision>
  <dcterms:created xsi:type="dcterms:W3CDTF">2022-10-07T17:00:10Z</dcterms:created>
  <dcterms:modified xsi:type="dcterms:W3CDTF">2022-10-07T17:02:00Z</dcterms:modified>
</cp:coreProperties>
</file>