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8"/>
  </p:notesMasterIdLst>
  <p:sldSz cx="50800000" cy="28575000" type="custom"/>
  <p:notesSz cx="28575000" cy="50800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ype="http://schemas.openxmlformats.org/officeDocument/2006/relationships/presProps" Target="presProps.xml"/>  <Relationship Id="rId15" Type="http://schemas.openxmlformats.org/officeDocument/2006/relationships/viewProps" Target="viewProps.xml"/>  <Relationship Id="rId16" Type="http://schemas.openxmlformats.org/officeDocument/2006/relationships/theme" Target="theme/theme1.xml"/>  <Relationship Id="rId17" Type="http://schemas.openxmlformats.org/officeDocument/2006/relationships/tableStyles" Target="tableStyles.xml"/>  <Relationship Id="rId18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67.png" Type="http://schemas.openxmlformats.org/officeDocument/2006/relationships/image"/><Relationship Id="rId2" Target="../media/image68.png" Type="http://schemas.openxmlformats.org/officeDocument/2006/relationships/image"/><Relationship Id="rId3" Target="../media/image69.png" Type="http://schemas.openxmlformats.org/officeDocument/2006/relationships/image"/><Relationship Id="rId4" Target="../media/image70.png" Type="http://schemas.openxmlformats.org/officeDocument/2006/relationships/image"/><Relationship Id="rId5" Target="../media/image71.png" Type="http://schemas.openxmlformats.org/officeDocument/2006/relationships/image"/><Relationship Id="rId6" Target="../media/image72.png" Type="http://schemas.openxmlformats.org/officeDocument/2006/relationships/image"/><Relationship Id="rId7" Target="../media/image73.png" Type="http://schemas.openxmlformats.org/officeDocument/2006/relationships/image"/><Relationship Id="rId8" Target="../media/image74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75.png" Type="http://schemas.openxmlformats.org/officeDocument/2006/relationships/image"/><Relationship Id="rId2" Target="../media/image76.png" Type="http://schemas.openxmlformats.org/officeDocument/2006/relationships/image"/><Relationship Id="rId3" Target="../media/image77.png" Type="http://schemas.openxmlformats.org/officeDocument/2006/relationships/image"/><Relationship Id="rId4" Target="../media/image78.png" Type="http://schemas.openxmlformats.org/officeDocument/2006/relationships/image"/><Relationship Id="rId5" Target="../media/image79.png" Type="http://schemas.openxmlformats.org/officeDocument/2006/relationships/image"/><Relationship Id="rId6" Target="../media/image80.png" Type="http://schemas.openxmlformats.org/officeDocument/2006/relationships/image"/><Relationship Id="rId7" Target="../media/image81.png" Type="http://schemas.openxmlformats.org/officeDocument/2006/relationships/image"/><Relationship Id="rId8" Target="../slideLayouts/slideLayout1.xml" Type="http://schemas.openxmlformats.org/officeDocument/2006/relationships/slideLayout"/><Relationship Id="rId9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82.png" Type="http://schemas.openxmlformats.org/officeDocument/2006/relationships/image"/><Relationship Id="rId2" Target="../media/image83.png" Type="http://schemas.openxmlformats.org/officeDocument/2006/relationships/image"/><Relationship Id="rId3" Target="../media/image84.png" Type="http://schemas.openxmlformats.org/officeDocument/2006/relationships/image"/><Relationship Id="rId4" Target="../media/image85.png" Type="http://schemas.openxmlformats.org/officeDocument/2006/relationships/image"/><Relationship Id="rId5" Target="../media/image86.png" Type="http://schemas.openxmlformats.org/officeDocument/2006/relationships/image"/><Relationship Id="rId6" Target="../media/image87.png" Type="http://schemas.openxmlformats.org/officeDocument/2006/relationships/image"/><Relationship Id="rId7" Target="../media/image88.png" Type="http://schemas.openxmlformats.org/officeDocument/2006/relationships/image"/><Relationship Id="rId8" Target="../slideLayouts/slideLayout1.xml" Type="http://schemas.openxmlformats.org/officeDocument/2006/relationships/slideLayout"/><Relationship Id="rId9" Target="../notesSlides/notesSlide12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9.png" Type="http://schemas.openxmlformats.org/officeDocument/2006/relationships/image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slideLayouts/slideLayout1.xml" Type="http://schemas.openxmlformats.org/officeDocument/2006/relationships/slideLayout"/><Relationship Id="rId6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13.png" Type="http://schemas.openxmlformats.org/officeDocument/2006/relationships/image"/><Relationship Id="rId2" Target="../media/image14.pn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Relationship Id="rId6" Target="../media/image18.png" Type="http://schemas.openxmlformats.org/officeDocument/2006/relationships/image"/><Relationship Id="rId7" Target="../media/image19.png" Type="http://schemas.openxmlformats.org/officeDocument/2006/relationships/image"/><Relationship Id="rId8" Target="../slideLayouts/slideLayout1.xml" Type="http://schemas.openxmlformats.org/officeDocument/2006/relationships/slideLayout"/><Relationship Id="rId9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20.png" Type="http://schemas.openxmlformats.org/officeDocument/2006/relationships/image"/><Relationship Id="rId2" Target="../media/image21.png" Type="http://schemas.openxmlformats.org/officeDocument/2006/relationships/image"/><Relationship Id="rId3" Target="../media/image22.png" Type="http://schemas.openxmlformats.org/officeDocument/2006/relationships/image"/><Relationship Id="rId4" Target="../media/image23.png" Type="http://schemas.openxmlformats.org/officeDocument/2006/relationships/image"/><Relationship Id="rId5" Target="../media/image24.png" Type="http://schemas.openxmlformats.org/officeDocument/2006/relationships/image"/><Relationship Id="rId6" Target="../media/image25.png" Type="http://schemas.openxmlformats.org/officeDocument/2006/relationships/image"/><Relationship Id="rId7" Target="../media/image26.png" Type="http://schemas.openxmlformats.org/officeDocument/2006/relationships/image"/><Relationship Id="rId8" Target="../slideLayouts/slideLayout1.xml" Type="http://schemas.openxmlformats.org/officeDocument/2006/relationships/slideLayout"/><Relationship Id="rId9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27.png" Type="http://schemas.openxmlformats.org/officeDocument/2006/relationships/image"/><Relationship Id="rId2" Target="../media/image28.png" Type="http://schemas.openxmlformats.org/officeDocument/2006/relationships/image"/><Relationship Id="rId3" Target="../media/image29.png" Type="http://schemas.openxmlformats.org/officeDocument/2006/relationships/image"/><Relationship Id="rId4" Target="../media/image30.png" Type="http://schemas.openxmlformats.org/officeDocument/2006/relationships/image"/><Relationship Id="rId5" Target="../media/image31.png" Type="http://schemas.openxmlformats.org/officeDocument/2006/relationships/image"/><Relationship Id="rId6" Target="../media/image32.png" Type="http://schemas.openxmlformats.org/officeDocument/2006/relationships/image"/><Relationship Id="rId7" Target="../media/image33.png" Type="http://schemas.openxmlformats.org/officeDocument/2006/relationships/image"/><Relationship Id="rId8" Target="../media/image34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35.png" Type="http://schemas.openxmlformats.org/officeDocument/2006/relationships/image"/><Relationship Id="rId2" Target="../media/image36.png" Type="http://schemas.openxmlformats.org/officeDocument/2006/relationships/image"/><Relationship Id="rId3" Target="../media/image37.png" Type="http://schemas.openxmlformats.org/officeDocument/2006/relationships/image"/><Relationship Id="rId4" Target="../media/image38.png" Type="http://schemas.openxmlformats.org/officeDocument/2006/relationships/image"/><Relationship Id="rId5" Target="../media/image39.png" Type="http://schemas.openxmlformats.org/officeDocument/2006/relationships/image"/><Relationship Id="rId6" Target="../media/image40.png" Type="http://schemas.openxmlformats.org/officeDocument/2006/relationships/image"/><Relationship Id="rId7" Target="../media/image41.png" Type="http://schemas.openxmlformats.org/officeDocument/2006/relationships/image"/><Relationship Id="rId8" Target="../media/image42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43.png" Type="http://schemas.openxmlformats.org/officeDocument/2006/relationships/image"/><Relationship Id="rId2" Target="../media/image44.png" Type="http://schemas.openxmlformats.org/officeDocument/2006/relationships/image"/><Relationship Id="rId3" Target="../media/image45.png" Type="http://schemas.openxmlformats.org/officeDocument/2006/relationships/image"/><Relationship Id="rId4" Target="../media/image46.png" Type="http://schemas.openxmlformats.org/officeDocument/2006/relationships/image"/><Relationship Id="rId5" Target="../media/image47.png" Type="http://schemas.openxmlformats.org/officeDocument/2006/relationships/image"/><Relationship Id="rId6" Target="../media/image48.png" Type="http://schemas.openxmlformats.org/officeDocument/2006/relationships/image"/><Relationship Id="rId7" Target="../media/image49.png" Type="http://schemas.openxmlformats.org/officeDocument/2006/relationships/image"/><Relationship Id="rId8" Target="../media/image50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51.png" Type="http://schemas.openxmlformats.org/officeDocument/2006/relationships/image"/><Relationship Id="rId2" Target="../media/image52.png" Type="http://schemas.openxmlformats.org/officeDocument/2006/relationships/image"/><Relationship Id="rId3" Target="../media/image53.png" Type="http://schemas.openxmlformats.org/officeDocument/2006/relationships/image"/><Relationship Id="rId4" Target="../media/image54.png" Type="http://schemas.openxmlformats.org/officeDocument/2006/relationships/image"/><Relationship Id="rId5" Target="../media/image55.png" Type="http://schemas.openxmlformats.org/officeDocument/2006/relationships/image"/><Relationship Id="rId6" Target="../media/image56.png" Type="http://schemas.openxmlformats.org/officeDocument/2006/relationships/image"/><Relationship Id="rId7" Target="../media/image57.png" Type="http://schemas.openxmlformats.org/officeDocument/2006/relationships/image"/><Relationship Id="rId8" Target="../media/image58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59.png" Type="http://schemas.openxmlformats.org/officeDocument/2006/relationships/image"/><Relationship Id="rId2" Target="../media/image60.png" Type="http://schemas.openxmlformats.org/officeDocument/2006/relationships/image"/><Relationship Id="rId3" Target="../media/image61.png" Type="http://schemas.openxmlformats.org/officeDocument/2006/relationships/image"/><Relationship Id="rId4" Target="../media/image62.png" Type="http://schemas.openxmlformats.org/officeDocument/2006/relationships/image"/><Relationship Id="rId5" Target="../media/image63.png" Type="http://schemas.openxmlformats.org/officeDocument/2006/relationships/image"/><Relationship Id="rId6" Target="../media/image64.png" Type="http://schemas.openxmlformats.org/officeDocument/2006/relationships/image"/><Relationship Id="rId7" Target="../media/image65.png" Type="http://schemas.openxmlformats.org/officeDocument/2006/relationships/image"/><Relationship Id="rId8" Target="../media/image66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156" y="21083984"/>
            <a:ext cx="47426563" cy="2877344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453" y="19546094"/>
            <a:ext cx="20439063" cy="1240234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453" y="17660938"/>
            <a:ext cx="24944335" cy="297656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9844" y="23812500"/>
            <a:ext cx="48021875" cy="5457031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96875" y="14287500"/>
            <a:ext cx="15031641" cy="2629297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09375" y="12005469"/>
            <a:ext cx="9744699" cy="6201172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98438" y="892969"/>
            <a:ext cx="24892000" cy="1244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3" y="843359"/>
            <a:ext cx="23366016" cy="13940234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54297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60938" y="843359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52734" y="2629297"/>
            <a:ext cx="25499219" cy="8235156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12109" y="12154297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54297" y="13940234"/>
            <a:ext cx="25697656" cy="644921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948828" cy="4216797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8281" y="694531"/>
            <a:ext cx="22423438" cy="3819922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85547" y="12848828"/>
            <a:ext cx="15279687" cy="6250781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85547" y="4812109"/>
            <a:ext cx="15279687" cy="6300391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5000" y="15577344"/>
            <a:ext cx="16718359" cy="9475391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5000" y="4812109"/>
            <a:ext cx="16718359" cy="907851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19" y="16966406"/>
            <a:ext cx="16503894" cy="10517188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49609" cy="16172656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8281" y="1041797"/>
            <a:ext cx="22423438" cy="372070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1641" y="10914063"/>
            <a:ext cx="33436719" cy="5308203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1563" y="18107422"/>
            <a:ext cx="29964063" cy="9276953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03516" y="4117578"/>
            <a:ext cx="13592969" cy="67964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49609" cy="6498828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" y="595313"/>
            <a:ext cx="49212500" cy="7788672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97266"/>
            <a:ext cx="50800000" cy="218777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0" cy="2877344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2344" y="446484"/>
            <a:ext cx="13493750" cy="2976562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05859" y="3075781"/>
            <a:ext cx="14783594" cy="2629297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46484" y="4514453"/>
            <a:ext cx="24258984" cy="15775781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2109" y="3075781"/>
            <a:ext cx="14684375" cy="2629297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313" y="4514453"/>
            <a:ext cx="24755078" cy="157757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0" cy="2877344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2344" y="446484"/>
            <a:ext cx="13493750" cy="2976562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1719" y="3274219"/>
            <a:ext cx="14684375" cy="2778125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922" y="4712891"/>
            <a:ext cx="23217188" cy="11211719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55469" y="2877344"/>
            <a:ext cx="14929115" cy="2629297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91406" y="4514453"/>
            <a:ext cx="23961328" cy="114101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3" y="843359"/>
            <a:ext cx="23366016" cy="30956250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54297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12109" y="16817578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03906" y="18603516"/>
            <a:ext cx="25499219" cy="8185547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3125" y="3175000"/>
            <a:ext cx="25400000" cy="132953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3" y="843359"/>
            <a:ext cx="23366016" cy="13940234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54297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12109" y="16817578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03906" y="18603516"/>
            <a:ext cx="25499219" cy="8185547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3125" y="3175000"/>
            <a:ext cx="25400000" cy="1329531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3" y="843359"/>
            <a:ext cx="23366016" cy="12451953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54297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11328" y="843359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03125" y="2629297"/>
            <a:ext cx="25499219" cy="8235156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44504" y="12154297"/>
            <a:ext cx="14776152" cy="2789287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3125" y="13940234"/>
            <a:ext cx="25648047" cy="93761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3" y="843359"/>
            <a:ext cx="23366016" cy="12451953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54297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11328" y="843359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03125" y="2629297"/>
            <a:ext cx="25499219" cy="8235156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44504" y="12154297"/>
            <a:ext cx="14776152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3125" y="13940234"/>
            <a:ext cx="25648047" cy="93761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3" y="843359"/>
            <a:ext cx="23366016" cy="15180469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54297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60938" y="843359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52734" y="2629297"/>
            <a:ext cx="25499219" cy="8235156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12109" y="12154297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54297" y="13940234"/>
            <a:ext cx="25697656" cy="644921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2022-06-25T04:23:28.418Z</dcterms:created>
  <dcterms:modified xsi:type="dcterms:W3CDTF">2022-06-25T04:23:28.418Z</dcterms:modified>
</cp:coreProperties>
</file>