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9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ype="http://schemas.openxmlformats.org/officeDocument/2006/relationships/presProps" Target="presProps.xml"/>  <Relationship Id="rId16" Type="http://schemas.openxmlformats.org/officeDocument/2006/relationships/viewProps" Target="viewProps.xml"/>  <Relationship Id="rId17" Type="http://schemas.openxmlformats.org/officeDocument/2006/relationships/theme" Target="theme/theme1.xml"/>  <Relationship Id="rId18" Type="http://schemas.openxmlformats.org/officeDocument/2006/relationships/tableStyles" Target="tableStyles.xml"/>  <Relationship Id="rId19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63.png" Type="http://schemas.openxmlformats.org/officeDocument/2006/relationships/image"/><Relationship Id="rId2" Target="../media/image64.png" Type="http://schemas.openxmlformats.org/officeDocument/2006/relationships/image"/><Relationship Id="rId3" Target="../media/image65.png" Type="http://schemas.openxmlformats.org/officeDocument/2006/relationships/image"/><Relationship Id="rId4" Target="../media/image66.png" Type="http://schemas.openxmlformats.org/officeDocument/2006/relationships/image"/><Relationship Id="rId5" Target="../media/image67.png" Type="http://schemas.openxmlformats.org/officeDocument/2006/relationships/image"/><Relationship Id="rId6" Target="../media/image68.png" Type="http://schemas.openxmlformats.org/officeDocument/2006/relationships/image"/><Relationship Id="rId7" Target="../media/image69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70.png" Type="http://schemas.openxmlformats.org/officeDocument/2006/relationships/image"/><Relationship Id="rId2" Target="../media/image71.png" Type="http://schemas.openxmlformats.org/officeDocument/2006/relationships/image"/><Relationship Id="rId3" Target="../media/image72.png" Type="http://schemas.openxmlformats.org/officeDocument/2006/relationships/image"/><Relationship Id="rId4" Target="../media/image73.png" Type="http://schemas.openxmlformats.org/officeDocument/2006/relationships/image"/><Relationship Id="rId5" Target="../media/image74.png" Type="http://schemas.openxmlformats.org/officeDocument/2006/relationships/image"/><Relationship Id="rId6" Target="../media/image75.png" Type="http://schemas.openxmlformats.org/officeDocument/2006/relationships/image"/><Relationship Id="rId7" Target="../media/image76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77.png" Type="http://schemas.openxmlformats.org/officeDocument/2006/relationships/image"/><Relationship Id="rId2" Target="../media/image78.png" Type="http://schemas.openxmlformats.org/officeDocument/2006/relationships/image"/><Relationship Id="rId3" Target="../media/image79.png" Type="http://schemas.openxmlformats.org/officeDocument/2006/relationships/image"/><Relationship Id="rId4" Target="../media/image80.png" Type="http://schemas.openxmlformats.org/officeDocument/2006/relationships/image"/><Relationship Id="rId5" Target="../media/image81.png" Type="http://schemas.openxmlformats.org/officeDocument/2006/relationships/image"/><Relationship Id="rId6" Target="../media/image82.png" Type="http://schemas.openxmlformats.org/officeDocument/2006/relationships/image"/><Relationship Id="rId7" Target="../media/image83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84.png" Type="http://schemas.openxmlformats.org/officeDocument/2006/relationships/image"/><Relationship Id="rId2" Target="../media/image85.png" Type="http://schemas.openxmlformats.org/officeDocument/2006/relationships/image"/><Relationship Id="rId3" Target="../media/image86.png" Type="http://schemas.openxmlformats.org/officeDocument/2006/relationships/image"/><Relationship Id="rId4" Target="../media/image87.png" Type="http://schemas.openxmlformats.org/officeDocument/2006/relationships/image"/><Relationship Id="rId5" Target="../media/image88.png" Type="http://schemas.openxmlformats.org/officeDocument/2006/relationships/image"/><Relationship Id="rId6" Target="../media/image89.png" Type="http://schemas.openxmlformats.org/officeDocument/2006/relationships/image"/><Relationship Id="rId7" Target="../media/image90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3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5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33.png" Type="http://schemas.openxmlformats.org/officeDocument/2006/relationships/image"/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41.png" Type="http://schemas.openxmlformats.org/officeDocument/2006/relationships/image"/><Relationship Id="rId2" Target="../media/image42.png" Type="http://schemas.openxmlformats.org/officeDocument/2006/relationships/image"/><Relationship Id="rId3" Target="../media/image43.png" Type="http://schemas.openxmlformats.org/officeDocument/2006/relationships/image"/><Relationship Id="rId4" Target="../media/image44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45.png" Type="http://schemas.openxmlformats.org/officeDocument/2006/relationships/image"/><Relationship Id="rId2" Target="../media/image46.png" Type="http://schemas.openxmlformats.org/officeDocument/2006/relationships/image"/><Relationship Id="rId3" Target="../media/image47.png" Type="http://schemas.openxmlformats.org/officeDocument/2006/relationships/image"/><Relationship Id="rId4" Target="../media/image48.png" Type="http://schemas.openxmlformats.org/officeDocument/2006/relationships/image"/><Relationship Id="rId5" Target="../media/image49.png" Type="http://schemas.openxmlformats.org/officeDocument/2006/relationships/image"/><Relationship Id="rId6" Target="../media/image50.png" Type="http://schemas.openxmlformats.org/officeDocument/2006/relationships/image"/><Relationship Id="rId7" Target="../media/image51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2.png" Type="http://schemas.openxmlformats.org/officeDocument/2006/relationships/image"/><Relationship Id="rId2" Target="../media/image53.png" Type="http://schemas.openxmlformats.org/officeDocument/2006/relationships/image"/><Relationship Id="rId3" Target="../media/image54.png" Type="http://schemas.openxmlformats.org/officeDocument/2006/relationships/image"/><Relationship Id="rId4" Target="../media/image55.png" Type="http://schemas.openxmlformats.org/officeDocument/2006/relationships/image"/><Relationship Id="rId5" Target="../media/image56.png" Type="http://schemas.openxmlformats.org/officeDocument/2006/relationships/image"/><Relationship Id="rId6" Target="../media/image57.png" Type="http://schemas.openxmlformats.org/officeDocument/2006/relationships/image"/><Relationship Id="rId7" Target="../media/image58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59.png" Type="http://schemas.openxmlformats.org/officeDocument/2006/relationships/image"/><Relationship Id="rId2" Target="../media/image60.png" Type="http://schemas.openxmlformats.org/officeDocument/2006/relationships/image"/><Relationship Id="rId3" Target="../media/image61.png" Type="http://schemas.openxmlformats.org/officeDocument/2006/relationships/image"/><Relationship Id="rId4" Target="../media/image62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56" y="21083984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23812500"/>
            <a:ext cx="48021875" cy="550664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344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953" y="3522266"/>
            <a:ext cx="14783594" cy="262929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88" y="5159375"/>
            <a:ext cx="25052734" cy="11955859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55469" y="3373438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86719" y="5159375"/>
            <a:ext cx="23068359" cy="109636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344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3373438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5159375"/>
            <a:ext cx="23068359" cy="10963672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7813" y="3373438"/>
            <a:ext cx="14929115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92969" y="5010547"/>
            <a:ext cx="23961328" cy="109636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5547" y="12848828"/>
            <a:ext cx="15279687" cy="62507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5547" y="4812109"/>
            <a:ext cx="15279687" cy="630039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000" y="15577344"/>
            <a:ext cx="16718359" cy="9475391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5000" y="4812109"/>
            <a:ext cx="16718359" cy="90785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0467578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3940234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2055078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1328" y="84335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3125" y="2629297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2154297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13940234"/>
            <a:ext cx="25499219" cy="61515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2055078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0938" y="84335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52734" y="2629297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54297" y="13940234"/>
            <a:ext cx="25697656" cy="64492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2055078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84335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2629297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3940234"/>
            <a:ext cx="25499219" cy="61515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95313"/>
            <a:ext cx="49212500" cy="615156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344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5859" y="3075781"/>
            <a:ext cx="14783594" cy="262929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6484" y="4514453"/>
            <a:ext cx="24258984" cy="11955859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109" y="3075781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13" y="4514453"/>
            <a:ext cx="24755078" cy="157757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344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719" y="3274219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22" y="4712891"/>
            <a:ext cx="23217188" cy="11211719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55469" y="2877344"/>
            <a:ext cx="14929115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91406" y="4514453"/>
            <a:ext cx="23961328" cy="114101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95313"/>
            <a:ext cx="49212500" cy="272851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2022-04-12T14:07:05.999Z</dcterms:created>
  <dcterms:modified xsi:type="dcterms:W3CDTF">2022-04-12T14:07:05.999Z</dcterms:modified>
</cp:coreProperties>
</file>