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21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ype="http://schemas.openxmlformats.org/officeDocument/2006/relationships/presProps" Target="presProps.xml"/>  <Relationship Id="rId18" Type="http://schemas.openxmlformats.org/officeDocument/2006/relationships/viewProps" Target="viewProps.xml"/>  <Relationship Id="rId19" Type="http://schemas.openxmlformats.org/officeDocument/2006/relationships/theme" Target="theme/theme1.xml"/>  <Relationship Id="rId20" Type="http://schemas.openxmlformats.org/officeDocument/2006/relationships/tableStyles" Target="tableStyles.xml"/>  <Relationship Id="rId2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3.png" Type="http://schemas.openxmlformats.org/officeDocument/2006/relationships/image"/><Relationship Id="rId2" Target="../media/image74.png" Type="http://schemas.openxmlformats.org/officeDocument/2006/relationships/image"/><Relationship Id="rId3" Target="../media/image75.png" Type="http://schemas.openxmlformats.org/officeDocument/2006/relationships/image"/><Relationship Id="rId4" Target="../media/image76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7.png" Type="http://schemas.openxmlformats.org/officeDocument/2006/relationships/image"/><Relationship Id="rId2" Target="../media/image78.png" Type="http://schemas.openxmlformats.org/officeDocument/2006/relationships/image"/><Relationship Id="rId3" Target="../media/image79.png" Type="http://schemas.openxmlformats.org/officeDocument/2006/relationships/image"/><Relationship Id="rId4" Target="../media/image80.png" Type="http://schemas.openxmlformats.org/officeDocument/2006/relationships/image"/><Relationship Id="rId5" Target="../media/image81.png" Type="http://schemas.openxmlformats.org/officeDocument/2006/relationships/image"/><Relationship Id="rId6" Target="../media/image82.png" Type="http://schemas.openxmlformats.org/officeDocument/2006/relationships/image"/><Relationship Id="rId7" Target="../media/image83.png" Type="http://schemas.openxmlformats.org/officeDocument/2006/relationships/image"/><Relationship Id="rId8" Target="../media/image84.png" Type="http://schemas.openxmlformats.org/officeDocument/2006/relationships/image"/><Relationship Id="rId9" Target="../media/image85.png" Type="http://schemas.openxmlformats.org/officeDocument/2006/relationships/image"/><Relationship Id="rId10" Target="../media/image86.png" Type="http://schemas.openxmlformats.org/officeDocument/2006/relationships/image"/><Relationship Id="rId11" Target="../media/image87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88.png" Type="http://schemas.openxmlformats.org/officeDocument/2006/relationships/image"/><Relationship Id="rId2" Target="../media/image89.png" Type="http://schemas.openxmlformats.org/officeDocument/2006/relationships/image"/><Relationship Id="rId3" Target="../media/image90.png" Type="http://schemas.openxmlformats.org/officeDocument/2006/relationships/image"/><Relationship Id="rId4" Target="../media/image91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2.png" Type="http://schemas.openxmlformats.org/officeDocument/2006/relationships/image"/><Relationship Id="rId2" Target="../media/image93.png" Type="http://schemas.openxmlformats.org/officeDocument/2006/relationships/image"/><Relationship Id="rId3" Target="../media/image94.png" Type="http://schemas.openxmlformats.org/officeDocument/2006/relationships/image"/><Relationship Id="rId4" Target="../media/image95.png" Type="http://schemas.openxmlformats.org/officeDocument/2006/relationships/image"/><Relationship Id="rId5" Target="../media/image96.png" Type="http://schemas.openxmlformats.org/officeDocument/2006/relationships/image"/><Relationship Id="rId6" Target="../media/image97.png" Type="http://schemas.openxmlformats.org/officeDocument/2006/relationships/image"/><Relationship Id="rId7" Target="../media/image98.png" Type="http://schemas.openxmlformats.org/officeDocument/2006/relationships/image"/><Relationship Id="rId8" Target="../media/image99.png" Type="http://schemas.openxmlformats.org/officeDocument/2006/relationships/image"/><Relationship Id="rId9" Target="../media/image100.png" Type="http://schemas.openxmlformats.org/officeDocument/2006/relationships/image"/><Relationship Id="rId10" Target="../media/image101.png" Type="http://schemas.openxmlformats.org/officeDocument/2006/relationships/image"/><Relationship Id="rId11" Target="../media/image102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03.png" Type="http://schemas.openxmlformats.org/officeDocument/2006/relationships/image"/><Relationship Id="rId2" Target="../media/image104.png" Type="http://schemas.openxmlformats.org/officeDocument/2006/relationships/image"/><Relationship Id="rId3" Target="../media/image105.png" Type="http://schemas.openxmlformats.org/officeDocument/2006/relationships/image"/><Relationship Id="rId4" Target="../media/image106.png" Type="http://schemas.openxmlformats.org/officeDocument/2006/relationships/image"/><Relationship Id="rId5" Target="../media/image107.png" Type="http://schemas.openxmlformats.org/officeDocument/2006/relationships/image"/><Relationship Id="rId6" Target="../media/image108.png" Type="http://schemas.openxmlformats.org/officeDocument/2006/relationships/image"/><Relationship Id="rId7" Target="../media/image109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10.png" Type="http://schemas.openxmlformats.org/officeDocument/2006/relationships/image"/><Relationship Id="rId2" Target="../media/image111.png" Type="http://schemas.openxmlformats.org/officeDocument/2006/relationships/image"/><Relationship Id="rId3" Target="../media/image112.png" Type="http://schemas.openxmlformats.org/officeDocument/2006/relationships/image"/><Relationship Id="rId4" Target="../media/image113.png" Type="http://schemas.openxmlformats.org/officeDocument/2006/relationships/image"/><Relationship Id="rId5" Target="../media/image114.png" Type="http://schemas.openxmlformats.org/officeDocument/2006/relationships/image"/><Relationship Id="rId6" Target="../media/image115.png" Type="http://schemas.openxmlformats.org/officeDocument/2006/relationships/image"/><Relationship Id="rId7" Target="../media/image116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5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1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9.png" Type="http://schemas.openxmlformats.org/officeDocument/2006/relationships/image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7.png" Type="http://schemas.openxmlformats.org/officeDocument/2006/relationships/image"/><Relationship Id="rId2" Target="../media/image58.png" Type="http://schemas.openxmlformats.org/officeDocument/2006/relationships/imag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media/image61.png" Type="http://schemas.openxmlformats.org/officeDocument/2006/relationships/image"/><Relationship Id="rId6" Target="../media/image62.png" Type="http://schemas.openxmlformats.org/officeDocument/2006/relationships/image"/><Relationship Id="rId7" Target="../media/image63.png" Type="http://schemas.openxmlformats.org/officeDocument/2006/relationships/image"/><Relationship Id="rId8" Target="../media/image6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5.png" Type="http://schemas.openxmlformats.org/officeDocument/2006/relationships/image"/><Relationship Id="rId2" Target="../media/image66.png" Type="http://schemas.openxmlformats.org/officeDocument/2006/relationships/image"/><Relationship Id="rId3" Target="../media/image67.png" Type="http://schemas.openxmlformats.org/officeDocument/2006/relationships/image"/><Relationship Id="rId4" Target="../media/image68.png" Type="http://schemas.openxmlformats.org/officeDocument/2006/relationships/image"/><Relationship Id="rId5" Target="../media/image69.png" Type="http://schemas.openxmlformats.org/officeDocument/2006/relationships/image"/><Relationship Id="rId6" Target="../media/image70.png" Type="http://schemas.openxmlformats.org/officeDocument/2006/relationships/image"/><Relationship Id="rId7" Target="../media/image71.png" Type="http://schemas.openxmlformats.org/officeDocument/2006/relationships/image"/><Relationship Id="rId8" Target="../media/image7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83984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911719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783828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273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484" y="4514453"/>
            <a:ext cx="24258984" cy="102195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4" y="4514453"/>
            <a:ext cx="24755078" cy="10417969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17214453"/>
            <a:ext cx="24110156" cy="10814844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8984" y="1577578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42578" y="17214453"/>
            <a:ext cx="24110156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615156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6875" y="4514453"/>
            <a:ext cx="24258984" cy="102195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84" y="4514453"/>
            <a:ext cx="24755078" cy="10417969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50" y="17214453"/>
            <a:ext cx="24110156" cy="10814844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59375" y="1577578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42578" y="17214453"/>
            <a:ext cx="24110156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5547" y="13543359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5547" y="4812109"/>
            <a:ext cx="15279687" cy="8731250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3594" y="4712891"/>
            <a:ext cx="16718359" cy="1478359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594" y="20984766"/>
            <a:ext cx="16718359" cy="65980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907851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7958594"/>
            <a:ext cx="25499219" cy="873125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8731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907851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4297" y="17958594"/>
            <a:ext cx="25499219" cy="873125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8731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907851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795859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744141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795859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793750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795859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793750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795859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793750"/>
            <a:ext cx="23366016" cy="907851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5507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795859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744141"/>
            <a:ext cx="23366016" cy="907851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5507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795859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1515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2022-08-27T00:05:35.860Z</dcterms:created>
  <dcterms:modified xsi:type="dcterms:W3CDTF">2022-08-27T00:05:35.860Z</dcterms:modified>
</cp:coreProperties>
</file>